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34" r:id="rId5"/>
    <p:sldMasterId id="2147483751" r:id="rId6"/>
  </p:sldMasterIdLst>
  <p:sldIdLst>
    <p:sldId id="256" r:id="rId7"/>
    <p:sldId id="270" r:id="rId8"/>
    <p:sldId id="272" r:id="rId9"/>
    <p:sldId id="266" r:id="rId10"/>
    <p:sldId id="276" r:id="rId11"/>
    <p:sldId id="259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71312-D96D-4661-82E6-C493245C00F8}" v="3" dt="2023-08-20T18:46:43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3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-event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0DDB4C-22BE-4DA6-5300-EDE80A072746}"/>
              </a:ext>
            </a:extLst>
          </p:cNvPr>
          <p:cNvSpPr txBox="1"/>
          <p:nvPr userDrawn="1"/>
        </p:nvSpPr>
        <p:spPr>
          <a:xfrm>
            <a:off x="4800600" y="403880"/>
            <a:ext cx="491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Happening Soon!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4826315-6D40-9CB7-5A19-DDA2C798651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32034" y="2050499"/>
            <a:ext cx="3876262" cy="38287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image here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32FF5F-53A4-4FF6-3BF9-0398EDB7A0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27370" y="2067956"/>
            <a:ext cx="6373812" cy="6699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 algn="l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Event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CE74A80-E291-4E7C-C6DB-B74941D04C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370" y="2857258"/>
            <a:ext cx="6373812" cy="898368"/>
          </a:xfrm>
        </p:spPr>
        <p:txBody>
          <a:bodyPr/>
          <a:lstStyle>
            <a:lvl1pPr>
              <a:defRPr sz="2400" i="1"/>
            </a:lvl1pPr>
          </a:lstStyle>
          <a:p>
            <a:pPr lvl="0"/>
            <a:r>
              <a:rPr lang="en-US" dirty="0"/>
              <a:t>Day, Date, Time, Location of event (if open to public)</a:t>
            </a:r>
          </a:p>
          <a:p>
            <a:pPr lvl="4"/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177CF15-4AC4-2D1C-E9EF-4E0E47EDA2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7370" y="3869122"/>
            <a:ext cx="6373812" cy="669925"/>
          </a:xfrm>
        </p:spPr>
        <p:txBody>
          <a:bodyPr/>
          <a:lstStyle/>
          <a:p>
            <a:pPr lvl="0"/>
            <a:r>
              <a:rPr lang="en-US" dirty="0"/>
              <a:t>Sponsoring RC/SIs</a:t>
            </a:r>
          </a:p>
          <a:p>
            <a:pPr lvl="4"/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80A9D16-5501-61E3-32E4-B4AD0A6529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370" y="4760984"/>
            <a:ext cx="6373812" cy="828675"/>
          </a:xfrm>
        </p:spPr>
        <p:txBody>
          <a:bodyPr/>
          <a:lstStyle/>
          <a:p>
            <a:pPr lvl="0"/>
            <a:r>
              <a:rPr lang="en-US" dirty="0"/>
              <a:t>Additional Co-sponsors</a:t>
            </a:r>
          </a:p>
        </p:txBody>
      </p:sp>
    </p:spTree>
    <p:extLst>
      <p:ext uri="{BB962C8B-B14F-4D97-AF65-F5344CB8AC3E}">
        <p14:creationId xmlns:p14="http://schemas.microsoft.com/office/powerpoint/2010/main" val="397214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6568-0F53-3CC4-99B6-2DEE7A3F3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330" y="394367"/>
            <a:ext cx="7553739" cy="71553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CAD32-7A16-0478-577E-7B5E81AE8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793"/>
            <a:ext cx="10515600" cy="4351338"/>
          </a:xfrm>
          <a:prstGeom prst="rect">
            <a:avLst/>
          </a:prstGeom>
        </p:spPr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EA287C3-0EDB-6B52-6C74-38983A79FFA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542588" y="176213"/>
            <a:ext cx="1774825" cy="1443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 dirty="0"/>
              <a:t>Optional image or text here</a:t>
            </a:r>
          </a:p>
        </p:txBody>
      </p:sp>
    </p:spTree>
    <p:extLst>
      <p:ext uri="{BB962C8B-B14F-4D97-AF65-F5344CB8AC3E}">
        <p14:creationId xmlns:p14="http://schemas.microsoft.com/office/powerpoint/2010/main" val="208508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2DA3-9B00-67E0-8BD7-44F01E1E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D7C42-0828-DC27-51BC-153F5AA9A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63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2F23-1E62-61AD-5081-56E58ECC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795" y="365125"/>
            <a:ext cx="7326218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273A3-0C2E-146D-084E-F5AA92BC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4117" y="1879467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7A270-BB78-4E09-E6D2-8725201D5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2703379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05855-1DD8-54AD-5627-781F99810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1904" y="1879467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84851-88C0-663A-EEE1-43C15D8DD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1904" y="2703379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1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-ev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0DDB4C-22BE-4DA6-5300-EDE80A072746}"/>
              </a:ext>
            </a:extLst>
          </p:cNvPr>
          <p:cNvSpPr txBox="1"/>
          <p:nvPr userDrawn="1"/>
        </p:nvSpPr>
        <p:spPr>
          <a:xfrm>
            <a:off x="4800600" y="403880"/>
            <a:ext cx="491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Happening Soon!</a:t>
            </a: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E3B0A7C-67A3-A70E-14C6-770A5E76F7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3734" y="2664803"/>
            <a:ext cx="4814813" cy="6699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 algn="l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Event Title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5D8A9502-C528-5B5A-3AC0-6AF9FB321E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5599" y="4287742"/>
            <a:ext cx="4811084" cy="445562"/>
          </a:xfrm>
        </p:spPr>
        <p:txBody>
          <a:bodyPr/>
          <a:lstStyle>
            <a:lvl1pPr>
              <a:defRPr sz="2400" i="1"/>
            </a:lvl1pPr>
          </a:lstStyle>
          <a:p>
            <a:pPr lvl="0"/>
            <a:r>
              <a:rPr lang="en-US" dirty="0"/>
              <a:t>Day, Date</a:t>
            </a: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99337C32-CD14-BEFE-DB1D-F9A2427D18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1870" y="1953418"/>
            <a:ext cx="4814813" cy="669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Named RC/SI presents: </a:t>
            </a:r>
          </a:p>
          <a:p>
            <a:pPr lvl="4"/>
            <a:endParaRPr lang="en-US" dirty="0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1D9E45A7-3B9D-6568-B602-24DCE84725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5599" y="3343414"/>
            <a:ext cx="4811084" cy="8286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named panelists/ guest speaker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C998D4CE-8BE4-F2FC-DA96-D623EEFF16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599" y="5210781"/>
            <a:ext cx="4819723" cy="445299"/>
          </a:xfrm>
        </p:spPr>
        <p:txBody>
          <a:bodyPr/>
          <a:lstStyle>
            <a:lvl1pPr>
              <a:defRPr sz="2400" i="1"/>
            </a:lvl1pPr>
          </a:lstStyle>
          <a:p>
            <a:pPr lvl="0"/>
            <a:r>
              <a:rPr lang="en-US" dirty="0"/>
              <a:t>Location of event (if open to public)</a:t>
            </a:r>
          </a:p>
          <a:p>
            <a:pPr lvl="4"/>
            <a:endParaRPr lang="en-US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E1DD186C-283F-0744-6095-7935C6F897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599" y="4733304"/>
            <a:ext cx="4811084" cy="445562"/>
          </a:xfrm>
        </p:spPr>
        <p:txBody>
          <a:bodyPr/>
          <a:lstStyle>
            <a:lvl1pPr>
              <a:defRPr sz="2400" i="1"/>
            </a:lvl1pPr>
          </a:lstStyle>
          <a:p>
            <a:pPr lvl="0"/>
            <a:r>
              <a:rPr lang="en-US" dirty="0"/>
              <a:t>Time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3702D93-4825-1B61-C829-136823B3F0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1953419"/>
            <a:ext cx="5594343" cy="3702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Description of event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11DF03B6-DBB8-C1DA-80A1-D9B4D2548E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01612" y="364411"/>
            <a:ext cx="1908175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cosponsor or other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96E5E2CD-DEE4-1EE1-AE48-C4AF283264D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082213" y="364411"/>
            <a:ext cx="1908175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cosponsor or other image</a:t>
            </a:r>
          </a:p>
        </p:txBody>
      </p:sp>
    </p:spTree>
    <p:extLst>
      <p:ext uri="{BB962C8B-B14F-4D97-AF65-F5344CB8AC3E}">
        <p14:creationId xmlns:p14="http://schemas.microsoft.com/office/powerpoint/2010/main" val="69017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-ev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88FB-E0F5-6B8C-E101-91D490B48D61}"/>
              </a:ext>
            </a:extLst>
          </p:cNvPr>
          <p:cNvSpPr txBox="1"/>
          <p:nvPr userDrawn="1"/>
        </p:nvSpPr>
        <p:spPr>
          <a:xfrm>
            <a:off x="4800600" y="403880"/>
            <a:ext cx="491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Happening Soon!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AD14A76-A0FB-E9AC-89A0-27C7CC1379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02632"/>
            <a:ext cx="10515600" cy="646332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40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RC/SI event: title of event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D9953C-5C35-CD18-EF32-D6889D4F0E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911475"/>
            <a:ext cx="11168063" cy="11541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Day, Date, Time, Location of event (if open to public)</a:t>
            </a:r>
          </a:p>
          <a:p>
            <a:pPr lvl="0"/>
            <a:r>
              <a:rPr lang="en-US" dirty="0"/>
              <a:t>Description or goal of event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D55EAC-F567-D6D0-CB8B-7BDB8578719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98027" y="4386263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B091D85A-55EF-3429-2AC9-2824E696671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74775" y="4386263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99902A89-3BDD-9759-A620-73D2AF9E43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21279" y="4386263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-ev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F6F1A6F-56BD-AD3A-232A-4E9A1D51FC92}"/>
              </a:ext>
            </a:extLst>
          </p:cNvPr>
          <p:cNvSpPr txBox="1"/>
          <p:nvPr userDrawn="1"/>
        </p:nvSpPr>
        <p:spPr>
          <a:xfrm>
            <a:off x="4800600" y="403880"/>
            <a:ext cx="491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bg1"/>
                </a:solidFill>
              </a:rPr>
              <a:t>Happening Soon!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86EAA20-7B03-8BD9-58F8-3730EBBC39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0174" y="1959908"/>
            <a:ext cx="10515600" cy="735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Named RC/SI Presents: EVENT TITLE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CB90CEB-9978-0833-E81F-9D00E57CE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174" y="2860159"/>
            <a:ext cx="10515600" cy="735012"/>
          </a:xfrm>
          <a:prstGeom prst="rect">
            <a:avLst/>
          </a:prstGeom>
        </p:spPr>
        <p:txBody>
          <a:bodyPr/>
          <a:lstStyle>
            <a:lvl1pPr algn="just">
              <a:spcBef>
                <a:spcPts val="600"/>
              </a:spcBef>
              <a:defRPr sz="20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en-US" dirty="0"/>
              <a:t>Day | Date | Time | Location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B41BD11-B664-166C-2684-FB43CFF2DA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52193" y="3863864"/>
            <a:ext cx="2487613" cy="1798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co- sponsor or other image</a:t>
            </a:r>
          </a:p>
          <a:p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856E01D4-9316-E76F-B45E-06C41E9117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49938" y="3863864"/>
            <a:ext cx="2487613" cy="1798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co- sponsor or other image</a:t>
            </a:r>
          </a:p>
          <a:p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EC27993D-294A-3779-225F-04350F6346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0174" y="3863864"/>
            <a:ext cx="2487613" cy="1798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co- sponsor or other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 ev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135D83-5784-9361-5CE8-ED31A33B40B7}"/>
              </a:ext>
            </a:extLst>
          </p:cNvPr>
          <p:cNvSpPr txBox="1"/>
          <p:nvPr userDrawn="1"/>
        </p:nvSpPr>
        <p:spPr>
          <a:xfrm>
            <a:off x="5270500" y="355600"/>
            <a:ext cx="378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Post-Event Recap!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C8548F7F-F4FC-A702-F5A8-EF51D4A94764}"/>
              </a:ext>
            </a:extLst>
          </p:cNvPr>
          <p:cNvSpPr txBox="1">
            <a:spLocks/>
          </p:cNvSpPr>
          <p:nvPr userDrawn="1"/>
        </p:nvSpPr>
        <p:spPr>
          <a:xfrm>
            <a:off x="7890877" y="1988925"/>
            <a:ext cx="3619500" cy="3657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E50673-D392-FE8D-DC15-C4C2542A3C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12088" y="1768475"/>
            <a:ext cx="3856037" cy="40957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add image here preferably of event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0ABBEA6-1BA0-936A-C630-945AB6DBB4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5877" y="1793340"/>
            <a:ext cx="6315075" cy="424595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r>
              <a:rPr lang="en-US" sz="2800" dirty="0"/>
              <a:t>Congrats Sponsoring RCs/SIs on a successful event! Or huge Thank you to our named panelist! Or Thank you speaker for sharing your insights/research in topic with us! Or thank you to our attendees/supporters </a:t>
            </a:r>
            <a:r>
              <a:rPr lang="en-US" sz="2800" dirty="0" err="1"/>
              <a:t>etc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7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 ev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20641-CDB5-A645-E3F5-67809AC4704D}"/>
              </a:ext>
            </a:extLst>
          </p:cNvPr>
          <p:cNvSpPr txBox="1"/>
          <p:nvPr userDrawn="1"/>
        </p:nvSpPr>
        <p:spPr>
          <a:xfrm>
            <a:off x="5270500" y="355600"/>
            <a:ext cx="378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Post-Event Recap!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AC9ED6-BE0F-F4C8-ADD7-B506611A70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434" y="1783971"/>
            <a:ext cx="10515600" cy="646332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40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RC/SI event: title of event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575A2771-1255-AE8B-2D9B-40BF9EB413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0202" y="2503971"/>
            <a:ext cx="11168063" cy="162083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 Positive statement of accomplishment/Description or goal of event (past tense)</a:t>
            </a:r>
          </a:p>
          <a:p>
            <a:r>
              <a:rPr lang="en-US" sz="2000" dirty="0"/>
              <a:t>Congrats Sponsoring RCs/SIs on a successful event! Or huge Thank you to our named panelist!  Or Thank you speaker for sharing your Insights/research in topic with us! Or thank you to our attendees/supporters </a:t>
            </a:r>
            <a:r>
              <a:rPr lang="en-US" sz="2000" dirty="0" err="1"/>
              <a:t>etc</a:t>
            </a:r>
            <a:endParaRPr lang="en-US" sz="2000" dirty="0"/>
          </a:p>
          <a:p>
            <a:pPr lvl="0"/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D9482D30-E5F6-7558-6058-139498871E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74775" y="4187480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3CF56AE8-6B59-9BEF-CD59-66B20F7F8D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570912" y="4210464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74F1ABE2-2041-482C-27D0-524A65031FE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72843" y="4210465"/>
            <a:ext cx="2246313" cy="162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co- sponsor or other image</a:t>
            </a:r>
          </a:p>
        </p:txBody>
      </p:sp>
    </p:spTree>
    <p:extLst>
      <p:ext uri="{BB962C8B-B14F-4D97-AF65-F5344CB8AC3E}">
        <p14:creationId xmlns:p14="http://schemas.microsoft.com/office/powerpoint/2010/main" val="255879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 ev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4826315-6D40-9CB7-5A19-DDA2C798651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718595" y="1945759"/>
            <a:ext cx="4673009" cy="3189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image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1C2DBD-16E9-5619-CD81-7FE211817B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30107" y="897861"/>
            <a:ext cx="7061200" cy="5232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Congrats RC/SI on another fantastic event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28B86-FD7A-C8D9-4A98-370FC287E728}"/>
              </a:ext>
            </a:extLst>
          </p:cNvPr>
          <p:cNvSpPr txBox="1"/>
          <p:nvPr userDrawn="1"/>
        </p:nvSpPr>
        <p:spPr>
          <a:xfrm>
            <a:off x="5270500" y="355600"/>
            <a:ext cx="378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Post-Event Recap!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5C79F64E-1BDD-1636-B9DE-3C5F5426FB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04014" y="1945759"/>
            <a:ext cx="4673009" cy="3189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image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708247D-A981-440D-BC2C-D51D718B25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7717" y="5292652"/>
            <a:ext cx="7061200" cy="5232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Thank you to our named co-sponsors!</a:t>
            </a:r>
          </a:p>
        </p:txBody>
      </p:sp>
    </p:spTree>
    <p:extLst>
      <p:ext uri="{BB962C8B-B14F-4D97-AF65-F5344CB8AC3E}">
        <p14:creationId xmlns:p14="http://schemas.microsoft.com/office/powerpoint/2010/main" val="17923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 ev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71D485-08C7-9A3B-28BF-92AFE7F7C72D}"/>
              </a:ext>
            </a:extLst>
          </p:cNvPr>
          <p:cNvSpPr txBox="1"/>
          <p:nvPr userDrawn="1"/>
        </p:nvSpPr>
        <p:spPr>
          <a:xfrm>
            <a:off x="5270500" y="355600"/>
            <a:ext cx="378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Post-Event Recap!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08E0F22-69E2-8EFA-4DA2-87E41FAABDB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30107" y="897861"/>
            <a:ext cx="7061200" cy="5232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Congrats RC/SI on another fantastic event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8F2C580F-B78A-B5E1-CA75-ADB5EE8897B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42884" y="3878649"/>
            <a:ext cx="3169617" cy="20376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 from event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361FC83D-093F-C522-FD0D-F43F10679A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20897223">
            <a:off x="597180" y="1818818"/>
            <a:ext cx="2554631" cy="16620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 from event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8D039DD7-8DE5-2C91-9377-0F37E128D6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 rot="1014824">
            <a:off x="9354644" y="1818817"/>
            <a:ext cx="2554631" cy="16620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 from event</a:t>
            </a:r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5D5300F-EB34-D1EE-CDCD-CFD2A3ABF5F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923" y="3878649"/>
            <a:ext cx="3169617" cy="20376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 from event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E4EBF0BB-980B-FEFE-A88C-D8416F6F5E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0692" y="3944680"/>
            <a:ext cx="3169617" cy="20376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 from event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F8E3ACE-7D99-B500-4D67-94F38AC139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64103" y="1903413"/>
            <a:ext cx="5490997" cy="1627187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/>
              <a:t>Thank you panelist/named guest  for sharing your research/ experiences with us!</a:t>
            </a:r>
          </a:p>
        </p:txBody>
      </p:sp>
    </p:spTree>
    <p:extLst>
      <p:ext uri="{BB962C8B-B14F-4D97-AF65-F5344CB8AC3E}">
        <p14:creationId xmlns:p14="http://schemas.microsoft.com/office/powerpoint/2010/main" val="161184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D73332B-1999-B948-8557-549E715A06C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01845" y="2273300"/>
            <a:ext cx="1774825" cy="1520825"/>
          </a:xfrm>
          <a:prstGeom prst="ellipse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z="1200" dirty="0"/>
              <a:t>Click icon to add photo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F4718EDB-1EBF-D3A1-FFCF-1E5DA1AEACF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301844" y="4481004"/>
            <a:ext cx="1774825" cy="1520825"/>
          </a:xfrm>
          <a:prstGeom prst="ellipse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z="1200" dirty="0"/>
              <a:t>Click icon to add photo</a:t>
            </a:r>
            <a:endParaRPr lang="en-US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6E12933D-D653-8D64-7613-F5952FADD5C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684130" y="4214623"/>
            <a:ext cx="1774825" cy="1520825"/>
          </a:xfrm>
          <a:prstGeom prst="ellipse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z="1200" dirty="0"/>
              <a:t>Click icon to add photo</a:t>
            </a:r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D0130B1E-800D-D000-7813-CC2344026B3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684130" y="1938524"/>
            <a:ext cx="1774825" cy="1520825"/>
          </a:xfrm>
          <a:prstGeom prst="ellipse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z="1200" dirty="0"/>
              <a:t>Click icon to add photo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A6295C-E103-AA3A-AFDA-26020D7E216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84130" y="3528641"/>
            <a:ext cx="1774825" cy="252441"/>
          </a:xfrm>
          <a:prstGeom prst="rect">
            <a:avLst/>
          </a:prstGeom>
        </p:spPr>
        <p:txBody>
          <a:bodyPr/>
          <a:lstStyle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4"/>
            <a:r>
              <a:rPr lang="en-US" dirty="0"/>
              <a:t>Name, title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A5E39548-8395-FBCC-593B-EFCB3E626B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84132" y="5769522"/>
            <a:ext cx="1774825" cy="252441"/>
          </a:xfrm>
          <a:prstGeom prst="rect">
            <a:avLst/>
          </a:prstGeom>
        </p:spPr>
        <p:txBody>
          <a:bodyPr/>
          <a:lstStyle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4"/>
            <a:r>
              <a:rPr lang="en-US" dirty="0"/>
              <a:t>Name, title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8D259598-5C05-EAE8-CBDA-A01A2D35CF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301845" y="6026606"/>
            <a:ext cx="1774825" cy="252441"/>
          </a:xfrm>
          <a:prstGeom prst="rect">
            <a:avLst/>
          </a:prstGeom>
        </p:spPr>
        <p:txBody>
          <a:bodyPr/>
          <a:lstStyle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4"/>
            <a:r>
              <a:rPr lang="en-US" dirty="0"/>
              <a:t>Name,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D99A556-F520-64CC-555E-DD9CDF9A366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9307" y="2175060"/>
            <a:ext cx="5695223" cy="239694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Description of panel event including time, date, location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7E3395C-860D-9B0F-B00C-B7D81BC241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51188" y="473075"/>
            <a:ext cx="6202362" cy="760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i="1"/>
            </a:lvl1pPr>
            <a:lvl2pPr marL="457200" indent="0">
              <a:buFontTx/>
              <a:buNone/>
              <a:defRPr sz="2800"/>
            </a:lvl2pPr>
            <a:lvl3pPr marL="914400" indent="0">
              <a:buFontTx/>
              <a:buNone/>
              <a:defRPr sz="2800"/>
            </a:lvl3pPr>
            <a:lvl4pPr marL="1371600" indent="0">
              <a:buFontTx/>
              <a:buNone/>
              <a:defRPr sz="2800"/>
            </a:lvl4pPr>
            <a:lvl5pPr marL="1828800" indent="0">
              <a:buFontTx/>
              <a:buNone/>
              <a:defRPr sz="2800"/>
            </a:lvl5pPr>
          </a:lstStyle>
          <a:p>
            <a:pPr lvl="0"/>
            <a:r>
              <a:rPr lang="en-US" dirty="0"/>
              <a:t>Title of event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07123BC-6619-988A-AB3D-E37B91FDF0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9306" y="4869712"/>
            <a:ext cx="5695223" cy="16739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Additional cosponsors</a:t>
            </a:r>
          </a:p>
        </p:txBody>
      </p:sp>
      <p:sp>
        <p:nvSpPr>
          <p:cNvPr id="34" name="Text Placeholder 21">
            <a:extLst>
              <a:ext uri="{FF2B5EF4-FFF2-40B4-BE49-F238E27FC236}">
                <a16:creationId xmlns:a16="http://schemas.microsoft.com/office/drawing/2014/main" id="{9ECDB94C-A73A-9F51-90F9-A155524F29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24563" y="3885123"/>
            <a:ext cx="1774825" cy="252441"/>
          </a:xfrm>
          <a:prstGeom prst="rect">
            <a:avLst/>
          </a:prstGeom>
        </p:spPr>
        <p:txBody>
          <a:bodyPr/>
          <a:lstStyle>
            <a:lvl5pPr marL="0" indent="0" algn="l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4"/>
            <a:r>
              <a:rPr lang="en-US" dirty="0"/>
              <a:t>Name, title</a:t>
            </a:r>
          </a:p>
        </p:txBody>
      </p:sp>
    </p:spTree>
    <p:extLst>
      <p:ext uri="{BB962C8B-B14F-4D97-AF65-F5344CB8AC3E}">
        <p14:creationId xmlns:p14="http://schemas.microsoft.com/office/powerpoint/2010/main" val="38072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A18779-2152-C803-6DAB-9138267C8DCA}"/>
              </a:ext>
            </a:extLst>
          </p:cNvPr>
          <p:cNvSpPr/>
          <p:nvPr userDrawn="1"/>
        </p:nvSpPr>
        <p:spPr>
          <a:xfrm>
            <a:off x="0" y="-1861"/>
            <a:ext cx="12191999" cy="17191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5B5ADA69-EA5C-49AC-0F5F-87AA3F4141BB}"/>
              </a:ext>
            </a:extLst>
          </p:cNvPr>
          <p:cNvSpPr/>
          <p:nvPr userDrawn="1"/>
        </p:nvSpPr>
        <p:spPr>
          <a:xfrm rot="5400000">
            <a:off x="-814737" y="803817"/>
            <a:ext cx="3661316" cy="2053681"/>
          </a:xfrm>
          <a:prstGeom prst="rtTriangle">
            <a:avLst/>
          </a:prstGeom>
          <a:solidFill>
            <a:srgbClr val="CFB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D300E235-67CB-89A8-CDA5-1509CEC2C50A}"/>
              </a:ext>
            </a:extLst>
          </p:cNvPr>
          <p:cNvSpPr/>
          <p:nvPr userDrawn="1"/>
        </p:nvSpPr>
        <p:spPr>
          <a:xfrm rot="-5400000">
            <a:off x="9289664" y="3974248"/>
            <a:ext cx="4014438" cy="1812071"/>
          </a:xfrm>
          <a:prstGeom prst="rtTriangle">
            <a:avLst/>
          </a:prstGeom>
          <a:solidFill>
            <a:srgbClr val="CFB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9FF89C49-E02A-CEB7-1F01-7EC4A2219195}"/>
              </a:ext>
            </a:extLst>
          </p:cNvPr>
          <p:cNvSpPr/>
          <p:nvPr userDrawn="1"/>
        </p:nvSpPr>
        <p:spPr>
          <a:xfrm rot="-5400000">
            <a:off x="8975934" y="4401711"/>
            <a:ext cx="2183781" cy="2787802"/>
          </a:xfrm>
          <a:prstGeom prst="rtTriangle">
            <a:avLst/>
          </a:prstGeom>
          <a:solidFill>
            <a:srgbClr val="CFB991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B73967D-1897-A02C-493C-97C27CA34389}"/>
              </a:ext>
            </a:extLst>
          </p:cNvPr>
          <p:cNvSpPr/>
          <p:nvPr userDrawn="1"/>
        </p:nvSpPr>
        <p:spPr>
          <a:xfrm rot="16200000" flipH="1" flipV="1">
            <a:off x="834542" y="-303871"/>
            <a:ext cx="2183781" cy="2787802"/>
          </a:xfrm>
          <a:prstGeom prst="rtTriangle">
            <a:avLst/>
          </a:prstGeom>
          <a:solidFill>
            <a:srgbClr val="CFB991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0A9352-64D9-4B71-03BA-0D0ADDD0332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77" y="6176963"/>
            <a:ext cx="4325112" cy="463296"/>
          </a:xfrm>
          <a:prstGeom prst="rect">
            <a:avLst/>
          </a:prstGeom>
        </p:spPr>
      </p:pic>
      <p:sp>
        <p:nvSpPr>
          <p:cNvPr id="16" name="Title Placeholder 15">
            <a:extLst>
              <a:ext uri="{FF2B5EF4-FFF2-40B4-BE49-F238E27FC236}">
                <a16:creationId xmlns:a16="http://schemas.microsoft.com/office/drawing/2014/main" id="{81A81D17-42C1-4E59-0EA8-4801313B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886" y="365125"/>
            <a:ext cx="82329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E4EC1CB-CF54-59C1-C88D-606D869E8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661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862013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A18779-2152-C803-6DAB-9138267C8DCA}"/>
              </a:ext>
            </a:extLst>
          </p:cNvPr>
          <p:cNvSpPr/>
          <p:nvPr userDrawn="1"/>
        </p:nvSpPr>
        <p:spPr>
          <a:xfrm>
            <a:off x="0" y="-1861"/>
            <a:ext cx="12191999" cy="17191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B73967D-1897-A02C-493C-97C27CA34389}"/>
              </a:ext>
            </a:extLst>
          </p:cNvPr>
          <p:cNvSpPr/>
          <p:nvPr userDrawn="1"/>
        </p:nvSpPr>
        <p:spPr>
          <a:xfrm rot="16200000" flipH="1" flipV="1">
            <a:off x="834547" y="-303871"/>
            <a:ext cx="2183781" cy="2787802"/>
          </a:xfrm>
          <a:prstGeom prst="rtTriangle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9FF89C49-E02A-CEB7-1F01-7EC4A2219195}"/>
              </a:ext>
            </a:extLst>
          </p:cNvPr>
          <p:cNvSpPr/>
          <p:nvPr userDrawn="1"/>
        </p:nvSpPr>
        <p:spPr>
          <a:xfrm rot="-5400000">
            <a:off x="8975937" y="4401711"/>
            <a:ext cx="2183781" cy="2787802"/>
          </a:xfrm>
          <a:prstGeom prst="rtTriangle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0A9352-64D9-4B71-03BA-0D0ADDD0332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77" y="6176963"/>
            <a:ext cx="4325112" cy="463296"/>
          </a:xfrm>
          <a:prstGeom prst="rect">
            <a:avLst/>
          </a:prstGeom>
        </p:spPr>
      </p:pic>
      <p:sp>
        <p:nvSpPr>
          <p:cNvPr id="7" name="Right Triangle 6">
            <a:extLst>
              <a:ext uri="{FF2B5EF4-FFF2-40B4-BE49-F238E27FC236}">
                <a16:creationId xmlns:a16="http://schemas.microsoft.com/office/drawing/2014/main" id="{5B5ADA69-EA5C-49AC-0F5F-87AA3F4141BB}"/>
              </a:ext>
            </a:extLst>
          </p:cNvPr>
          <p:cNvSpPr/>
          <p:nvPr userDrawn="1"/>
        </p:nvSpPr>
        <p:spPr>
          <a:xfrm rot="5400000">
            <a:off x="-803818" y="803818"/>
            <a:ext cx="3661316" cy="2053681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D300E235-67CB-89A8-CDA5-1509CEC2C50A}"/>
              </a:ext>
            </a:extLst>
          </p:cNvPr>
          <p:cNvSpPr/>
          <p:nvPr userDrawn="1"/>
        </p:nvSpPr>
        <p:spPr>
          <a:xfrm rot="-5400000">
            <a:off x="9289668" y="3974248"/>
            <a:ext cx="4014438" cy="1812071"/>
          </a:xfrm>
          <a:prstGeom prst="rt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1D139E82-EA4F-B474-7336-AE7C7C8D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E7B1598-9B8F-9220-0D18-41FC40133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66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D2BF5B-E719-FC48-0687-DC7299998FED}"/>
              </a:ext>
            </a:extLst>
          </p:cNvPr>
          <p:cNvSpPr/>
          <p:nvPr userDrawn="1"/>
        </p:nvSpPr>
        <p:spPr>
          <a:xfrm>
            <a:off x="0" y="0"/>
            <a:ext cx="12192000" cy="159689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A8C184-8E8B-3CFA-D9BD-0DA0E3D1976F}"/>
              </a:ext>
            </a:extLst>
          </p:cNvPr>
          <p:cNvSpPr/>
          <p:nvPr userDrawn="1"/>
        </p:nvSpPr>
        <p:spPr>
          <a:xfrm>
            <a:off x="0" y="1610138"/>
            <a:ext cx="12192000" cy="2154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6ECDBE8-58FB-3D60-983E-A6EDEA3B758E}"/>
              </a:ext>
            </a:extLst>
          </p:cNvPr>
          <p:cNvSpPr/>
          <p:nvPr userDrawn="1"/>
        </p:nvSpPr>
        <p:spPr>
          <a:xfrm>
            <a:off x="10113605" y="-308113"/>
            <a:ext cx="2678056" cy="2233129"/>
          </a:xfrm>
          <a:prstGeom prst="flowChartConnector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" name="Picture 1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2151B17-ED0B-685B-6668-099DA49EA32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3" y="203031"/>
            <a:ext cx="2034544" cy="160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1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756C5D-7C6D-360B-8446-FCE9D1F004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A4C941-CA9E-B590-2ACE-5E0528701A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A352E61-F1C8-2331-5F09-10F9D558E8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696992-1907-668D-4DB7-345DA1BBF7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292A24D-CCB1-3F6A-87E5-7FD2242F4D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1A94F-8013-8CBC-B574-D48DF1BD1BB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884C-C670-618D-5181-3FECCEFF77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9BE1A-5117-D97E-1EFA-494ECB5223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0AF87-EC87-2197-7F85-CFE24BA1E1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DB50A-F1A5-AC27-9501-1C1EBE8708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F09FE3-7605-57E4-B549-093E9E6280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E71BC3-5CB1-BF0F-80BF-8547978529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DF8453A-E87B-E1E5-EDE6-BF79570050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374E98F-0A9D-7C63-72C5-D8625A622B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1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C894-BB23-DBE7-B3A5-72CE3722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55C86-1257-78C7-01A1-D65AD57187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DD74936-6EF2-E86D-49EE-B9A7FB1431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E0D857-2A76-7DEA-AF5E-EC9757EE97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BADDDBB-8072-D1E6-38D8-5101B8A3BE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2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27F38B5-9984-D3CB-371F-B3ED2A0B6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877B870-AEAA-A5B8-10CD-7BA4BE05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A4458D0-65A4-F9F6-0D0A-8FDB70D6BB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1CB8D3E-10B0-CD28-C53B-2608E138A4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D16E78D-C82E-C38E-786C-27635F03CB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4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1B3D1DB-6500-2C24-3789-6CD3553AAB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6E5F2-954A-42D2-706E-A556A18F9FB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C2CF25-8C96-BD63-AA59-2B4D7951E88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E5D66A1-C15E-2BA7-55BA-CEA53430737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5DC7D6-4B38-EA86-E7C7-138C1151486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FFCD554-3483-C355-9CAA-3EF9FE8DF38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7BA0AF-88A6-69C6-1760-8968C1153C5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3115E1-2893-F48E-E3C5-F1F5DB9C6C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1CBA3-85F2-AB02-1B3E-990B2E81492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DE6C34-E3E7-4388-AE42-6B96F61F5DE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FABF574-F4AE-D5AB-2910-5E119FD8DD8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6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AC17F-3600-2967-BC5D-5E3DE2E63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137D3-E7BF-4FE5-F780-4C8A509020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8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61A9-5FDD-EB43-E207-4D97AC65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4DB4A-8E43-8FB8-20EA-B5B8FF9D82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B400F41-1245-564A-26B1-83C60A8FEA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F60D45-26A0-DAE2-ACA6-1DB0AEE251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55AAB56-4009-25EA-B23E-0488CBCBB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4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FFEC46B-8CF7-EB77-F241-932D887840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55FC1-A20F-3C5D-D720-D8828D160D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9E10565-67EF-F829-8CBE-D124FBBB02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9E9344-F218-CA1B-E40E-622B259B38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5164E3-195B-DC61-5055-20C0168A4A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4C36A-E300-0931-66B5-321502FE35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C99908-7308-CF7C-CD10-47228C12C8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0862266-CEB1-3F30-77A2-81383C0E8D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BE41605-CBB6-A8E4-B276-296358104A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DEF7504-5CC1-2180-222A-2C92ACA8FE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2F2B719-4F41-7B66-862F-5FB2968550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Boilers">
      <a:dk1>
        <a:srgbClr val="000000"/>
      </a:dk1>
      <a:lt1>
        <a:srgbClr val="FFFFFF"/>
      </a:lt1>
      <a:dk2>
        <a:srgbClr val="8E6F3E"/>
      </a:dk2>
      <a:lt2>
        <a:srgbClr val="CFB991"/>
      </a:lt2>
      <a:accent1>
        <a:srgbClr val="DDB945"/>
      </a:accent1>
      <a:accent2>
        <a:srgbClr val="EBD99F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e4422e-2c3d-4a77-8508-9217003b93d2">
      <Terms xmlns="http://schemas.microsoft.com/office/infopath/2007/PartnerControls"/>
    </lcf76f155ced4ddcb4097134ff3c332f>
    <TaxCatchAll xmlns="d8a6ddcb-b5ee-45a0-b3fc-12706282c5b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51C65A24E45949858252A9B86834E4" ma:contentTypeVersion="15" ma:contentTypeDescription="Create a new document." ma:contentTypeScope="" ma:versionID="090748deb15490044710da213e1f5bfb">
  <xsd:schema xmlns:xsd="http://www.w3.org/2001/XMLSchema" xmlns:xs="http://www.w3.org/2001/XMLSchema" xmlns:p="http://schemas.microsoft.com/office/2006/metadata/properties" xmlns:ns2="0ee4422e-2c3d-4a77-8508-9217003b93d2" xmlns:ns3="d8a6ddcb-b5ee-45a0-b3fc-12706282c5b1" targetNamespace="http://schemas.microsoft.com/office/2006/metadata/properties" ma:root="true" ma:fieldsID="cb5ff25a911fcc9357685c862cb6a772" ns2:_="" ns3:_="">
    <xsd:import namespace="0ee4422e-2c3d-4a77-8508-9217003b93d2"/>
    <xsd:import namespace="d8a6ddcb-b5ee-45a0-b3fc-12706282c5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4422e-2c3d-4a77-8508-9217003b9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6ddcb-b5ee-45a0-b3fc-12706282c5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005bcd-53c1-4e17-9e46-85f964f7b000}" ma:internalName="TaxCatchAll" ma:showField="CatchAllData" ma:web="d8a6ddcb-b5ee-45a0-b3fc-12706282c5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7D77C-7ECD-4F45-AAF5-A1A5B2149BA7}">
  <ds:schemaRefs>
    <ds:schemaRef ds:uri="0ee4422e-2c3d-4a77-8508-9217003b93d2"/>
    <ds:schemaRef ds:uri="http://schemas.microsoft.com/office/2006/metadata/properties"/>
    <ds:schemaRef ds:uri="d8a6ddcb-b5ee-45a0-b3fc-12706282c5b1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FCB157-0B98-4950-8633-1B7D47037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4422e-2c3d-4a77-8508-9217003b93d2"/>
    <ds:schemaRef ds:uri="d8a6ddcb-b5ee-45a0-b3fc-12706282c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DBCD35-7339-47FA-90D8-7FD848ED2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Acumin Pro</vt:lpstr>
      <vt:lpstr>Acumin Pro SemiCondensed</vt:lpstr>
      <vt:lpstr>Arial</vt:lpstr>
      <vt:lpstr>office theme</vt:lpstr>
      <vt:lpstr>1_office theme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Warren</dc:creator>
  <cp:lastModifiedBy>Hustedt-Warren, Karan Elizabeth</cp:lastModifiedBy>
  <cp:revision>6</cp:revision>
  <dcterms:created xsi:type="dcterms:W3CDTF">2022-01-21T18:23:15Z</dcterms:created>
  <dcterms:modified xsi:type="dcterms:W3CDTF">2023-09-05T20:35:15Z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0x0101001E51C65A24E45949858252A9B86834E4</vt:lpwstr>
  </property>
  <property fmtid="{D5CDD505-2E9C-101B-9397-08002B2CF9AE}" pid="3" name="MSIP_Label_4044bd30-2ed7-4c9d-9d12-46200872a97b_Enabled">
    <vt:lpwstr>true</vt:lpwstr>
  </property>
  <property fmtid="{D5CDD505-2E9C-101B-9397-08002B2CF9AE}" pid="4" name="MSIP_Label_4044bd30-2ed7-4c9d-9d12-46200872a97b_SetDate">
    <vt:lpwstr>2023-04-03T16:05:51Z</vt:lpwstr>
  </property>
  <property fmtid="{D5CDD505-2E9C-101B-9397-08002B2CF9AE}" pid="5" name="MSIP_Label_4044bd30-2ed7-4c9d-9d12-46200872a97b_Method">
    <vt:lpwstr>Standard</vt:lpwstr>
  </property>
  <property fmtid="{D5CDD505-2E9C-101B-9397-08002B2CF9AE}" pid="6" name="MSIP_Label_4044bd30-2ed7-4c9d-9d12-46200872a97b_Name">
    <vt:lpwstr>defa4170-0d19-0005-0004-bc88714345d2</vt:lpwstr>
  </property>
  <property fmtid="{D5CDD505-2E9C-101B-9397-08002B2CF9AE}" pid="7" name="MSIP_Label_4044bd30-2ed7-4c9d-9d12-46200872a97b_SiteId">
    <vt:lpwstr>4130bd39-7c53-419c-b1e5-8758d6d63f21</vt:lpwstr>
  </property>
  <property fmtid="{D5CDD505-2E9C-101B-9397-08002B2CF9AE}" pid="8" name="MSIP_Label_4044bd30-2ed7-4c9d-9d12-46200872a97b_ActionId">
    <vt:lpwstr>99799816-ffc9-465c-84f9-1812de2b9525</vt:lpwstr>
  </property>
  <property fmtid="{D5CDD505-2E9C-101B-9397-08002B2CF9AE}" pid="9" name="MSIP_Label_4044bd30-2ed7-4c9d-9d12-46200872a97b_ContentBits">
    <vt:lpwstr>0</vt:lpwstr>
  </property>
  <property fmtid="{D5CDD505-2E9C-101B-9397-08002B2CF9AE}" pid="10" name="MediaServiceImageTags">
    <vt:lpwstr/>
  </property>
</Properties>
</file>